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11741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00760" y="2500306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СПК «Белосток»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Посевы рапса 1200 га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тдел\2023\выездное совещание\пчелы\володино-рыбалово 2.pn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-785850" y="0"/>
            <a:ext cx="1202701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428860" y="928670"/>
            <a:ext cx="6429420" cy="607223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43438" y="250030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21431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Марченко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86380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57554" y="42862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86116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Егоров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27146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Стрельцова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3438" y="10001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Гуммер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43768" y="10001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86612" y="10001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Денисенко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143512"/>
            <a:ext cx="31432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2023 год </a:t>
            </a:r>
            <a:endParaRPr lang="ru-RU" sz="2000" b="1" dirty="0" smtClean="0"/>
          </a:p>
          <a:p>
            <a:r>
              <a:rPr lang="ru-RU" sz="2000" b="1" dirty="0" smtClean="0"/>
              <a:t>СПК </a:t>
            </a:r>
            <a:r>
              <a:rPr lang="ru-RU" sz="2000" b="1" dirty="0" smtClean="0"/>
              <a:t>«Белосток</a:t>
            </a:r>
            <a:r>
              <a:rPr lang="ru-RU" sz="2000" b="1" dirty="0" smtClean="0"/>
              <a:t>»</a:t>
            </a:r>
            <a:endParaRPr lang="ru-RU" sz="2000" b="1" dirty="0" smtClean="0"/>
          </a:p>
          <a:p>
            <a:r>
              <a:rPr lang="ru-RU" sz="2000" b="1" dirty="0" smtClean="0"/>
              <a:t>Посевы рапса 1200 га</a:t>
            </a:r>
          </a:p>
          <a:p>
            <a:r>
              <a:rPr lang="ru-RU" sz="2000" dirty="0" smtClean="0"/>
              <a:t>89293730500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24</Words>
  <PresentationFormat>Экран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в пчеловодстве на территории Кривошеинского района, размещение посевов рапса в 2023 году</dc:title>
  <dc:creator>СХ01</dc:creator>
  <cp:lastModifiedBy>СХ01</cp:lastModifiedBy>
  <cp:revision>23</cp:revision>
  <dcterms:created xsi:type="dcterms:W3CDTF">2023-04-25T01:30:35Z</dcterms:created>
  <dcterms:modified xsi:type="dcterms:W3CDTF">2023-04-28T08:27:42Z</dcterms:modified>
</cp:coreProperties>
</file>